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714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62621d2bf8fe1a23f5f9cfb20fe20c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35152"/>
          <a:ext cx="9144000" cy="6026277"/>
          <a:chOff x="0" y="835152"/>
          <a:chExt cx="9144000" cy="602627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5152"/>
            <a:ext cx="9144000" cy="5191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2023-03-03T14:52:32Z</dcterms:created>
  <dcterms:modified xsi:type="dcterms:W3CDTF">2023-03-03T14:52:32Z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