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687142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91a05df198518ce8c7f0566d47e0fc8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25355"/>
          <a:ext cx="9144000" cy="5935505"/>
          <a:chOff x="0" y="925355"/>
          <a:chExt cx="9144000" cy="593550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5355"/>
            <a:ext cx="9144000" cy="50101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73">
  <a:themeElements>
    <a:clrScheme name="Theme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2023-03-03T14:52:32Z</dcterms:created>
  <dcterms:modified xsi:type="dcterms:W3CDTF">2023-03-03T14:52:32Z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