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714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97212a77a0700335155145f171aa418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46851" y="0"/>
          <a:ext cx="8395426" cy="6858000"/>
          <a:chOff x="746851" y="0"/>
          <a:chExt cx="839542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851" y="0"/>
            <a:ext cx="76485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2023-03-03T14:52:33Z</dcterms:created>
  <dcterms:modified xsi:type="dcterms:W3CDTF">2023-03-03T14:52:33Z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