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68688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59ec4f6df0283a7eeafad32f0d6c7a3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22069"/>
          <a:ext cx="9144000" cy="4831944"/>
          <a:chOff x="0" y="2022069"/>
          <a:chExt cx="9144000" cy="4831944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22069"/>
            <a:ext cx="9144000" cy="28098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2023-03-03T14:08:55Z</dcterms:created>
  <dcterms:modified xsi:type="dcterms:W3CDTF">2023-03-03T14:08:55Z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