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714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d6a1b83a74f4528427f30c5b0fd3f43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88236"/>
          <a:ext cx="9144000" cy="4974336"/>
          <a:chOff x="0" y="1888236"/>
          <a:chExt cx="9144000" cy="49743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8236"/>
            <a:ext cx="9144000" cy="3086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2023-03-03T14:52:34Z</dcterms:created>
  <dcterms:modified xsi:type="dcterms:W3CDTF">2023-03-03T14:52:34Z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