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687142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a8deda8a8cdd422d868f1b7ee01aa0712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757861"/>
          <a:ext cx="9144000" cy="5101136"/>
          <a:chOff x="0" y="1757861"/>
          <a:chExt cx="9144000" cy="5101136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7861"/>
            <a:ext cx="9144000" cy="3343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">
  <a:themeElements>
    <a:clrScheme name="Theme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2023-03-03T14:52:35Z</dcterms:created>
  <dcterms:modified xsi:type="dcterms:W3CDTF">2023-03-03T14:52:35Z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