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687143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fd8e4b943cbff8d0b7c1038bd960655914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02624"/>
          <a:ext cx="9144000" cy="6450999"/>
          <a:chOff x="0" y="402624"/>
          <a:chExt cx="9144000" cy="6450999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2624"/>
            <a:ext cx="9144000" cy="60483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89">
  <a:themeElements>
    <a:clrScheme name="Theme8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2023-03-03T14:52:37Z</dcterms:created>
  <dcterms:modified xsi:type="dcterms:W3CDTF">2023-03-03T14:52:37Z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