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687143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1155121ea8a040c6297eb9558c986115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33178" y="0"/>
          <a:ext cx="8910453" cy="6858000"/>
          <a:chOff x="233178" y="0"/>
          <a:chExt cx="8910453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8" y="0"/>
            <a:ext cx="867727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6">
  <a:themeElements>
    <a:clrScheme name="Theme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2023-03-03T14:52:38Z</dcterms:created>
  <dcterms:modified xsi:type="dcterms:W3CDTF">2023-03-03T14:52:38Z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