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68688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1a1ec8e3aef9b6389cf1a09bd9f3799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40728"/>
          <a:ext cx="9144000" cy="4822028"/>
          <a:chOff x="0" y="2040728"/>
          <a:chExt cx="9144000" cy="482202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40728"/>
            <a:ext cx="9144000" cy="2781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2023-03-03T14:08:55Z</dcterms:created>
  <dcterms:modified xsi:type="dcterms:W3CDTF">2023-03-03T14:08:55Z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