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688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aa2f11e44efc5b29f0f92038e9dd0ec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731899"/>
          <a:ext cx="9144000" cy="4122549"/>
          <a:chOff x="0" y="2731899"/>
          <a:chExt cx="9144000" cy="412254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1899"/>
            <a:ext cx="9144000" cy="1390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2023-03-03T14:08:55Z</dcterms:created>
  <dcterms:modified xsi:type="dcterms:W3CDTF">2023-03-03T14:08:55Z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