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68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c826b1be1ecb344a93d878d81e2ee0c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819400"/>
          <a:ext cx="9144000" cy="4038600"/>
          <a:chOff x="0" y="2819400"/>
          <a:chExt cx="9144000" cy="40386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9400"/>
            <a:ext cx="9144000" cy="121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2023-03-03T14:08:55Z</dcterms:created>
  <dcterms:modified xsi:type="dcterms:W3CDTF">2023-03-03T14:08:55Z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