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95f1bf99aac076999d33493160fa22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966818"/>
          <a:ext cx="9144000" cy="3890743"/>
          <a:chOff x="0" y="2966818"/>
          <a:chExt cx="9144000" cy="389074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6818"/>
            <a:ext cx="9144000" cy="923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