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68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2aac5243bf4deec07c51f6e1788fdf0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850899"/>
          <a:ext cx="9144000" cy="4003424"/>
          <a:chOff x="0" y="2850899"/>
          <a:chExt cx="9144000" cy="400342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0899"/>
            <a:ext cx="9144000" cy="1152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2023-03-03T14:08:55Z</dcterms:created>
  <dcterms:modified xsi:type="dcterms:W3CDTF">2023-03-03T14:08:55Z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