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68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0e999ba8c91aa74ddd452f8c54643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90344" y="0"/>
          <a:ext cx="8853319" cy="6858000"/>
          <a:chOff x="290344" y="0"/>
          <a:chExt cx="885331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44" y="0"/>
            <a:ext cx="8562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2023-03-03T14:08:55Z</dcterms:created>
  <dcterms:modified xsi:type="dcterms:W3CDTF">2023-03-03T14:08:55Z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