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68688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888037ee4ec1a6d1faa842dd00cf4bd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09923"/>
          <a:ext cx="9144000" cy="6748848"/>
          <a:chOff x="0" y="109923"/>
          <a:chExt cx="9144000" cy="674884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923"/>
            <a:ext cx="9144000" cy="66389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2023-03-03T14:08:55Z</dcterms:created>
  <dcterms:modified xsi:type="dcterms:W3CDTF">2023-03-03T14:08:55Z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