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691159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24694e14e9db6565d3ed33c5525ad0c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352723"/>
          <a:ext cx="9144000" cy="6505873"/>
          <a:chOff x="0" y="352723"/>
          <a:chExt cx="9144000" cy="6505873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2723"/>
            <a:ext cx="9144000" cy="61531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Theme6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1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2023-03-29T14:21:31Z</dcterms:created>
  <dcterms:modified xsi:type="dcterms:W3CDTF">2023-03-29T14:21:31Z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