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1357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55e819dcd6626fbc3138b5541c5cc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82134"/>
          <a:ext cx="9144000" cy="4877734"/>
          <a:chOff x="0" y="1982134"/>
          <a:chExt cx="9144000" cy="487773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2134"/>
            <a:ext cx="9144000" cy="289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2023-04-24T13:02:17Z</dcterms:created>
  <dcterms:modified xsi:type="dcterms:W3CDTF">2023-04-24T13:02:17Z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