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15e22f72ab0bc740164d91a547be08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29543"/>
          <a:ext cx="9144000" cy="6230243"/>
          <a:chOff x="0" y="629543"/>
          <a:chExt cx="9144000" cy="623024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9543"/>
            <a:ext cx="9144000" cy="560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