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d88e0414c355cd3b3c89843aea36d5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571625"/>
          <a:ext cx="9144000" cy="5286375"/>
          <a:chOff x="0" y="1571625"/>
          <a:chExt cx="9144000" cy="5286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625"/>
            <a:ext cx="9144000" cy="3714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