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3871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bc8261943210e45f744b47e8b9d6f2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97621"/>
          <a:ext cx="9144000" cy="4464546"/>
          <a:chOff x="0" y="2397621"/>
          <a:chExt cx="9144000" cy="446454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7621"/>
            <a:ext cx="9144000" cy="2066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2023-05-23T15:27:18Z</dcterms:created>
  <dcterms:modified xsi:type="dcterms:W3CDTF">2023-05-23T15:27:18Z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