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691159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9bb3a3e78222ee506c803f4396a3c51b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558230"/>
          <a:ext cx="9144000" cy="5301555"/>
          <a:chOff x="0" y="1558230"/>
          <a:chExt cx="9144000" cy="5301555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58230"/>
            <a:ext cx="9144000" cy="37433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2023-03-29T14:21:31Z</dcterms:created>
  <dcterms:modified xsi:type="dcterms:W3CDTF">2023-03-29T14:21:31Z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