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713590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41de6a7ad9fcdb1113caa108ebd1825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429798"/>
          <a:ext cx="9144000" cy="4430048"/>
          <a:chOff x="0" y="2429798"/>
          <a:chExt cx="9144000" cy="443004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9798"/>
            <a:ext cx="9144000" cy="20002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2023-04-24T13:27:05Z</dcterms:created>
  <dcterms:modified xsi:type="dcterms:W3CDTF">2023-04-24T13:27:05Z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