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424fa7cc57dbc53a7d3725f2dfbf6c7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03734"/>
          <a:ext cx="9144000" cy="5551884"/>
          <a:chOff x="0" y="1303734"/>
          <a:chExt cx="9144000" cy="555188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3734"/>
            <a:ext cx="9144000" cy="4248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