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5231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be760f776709c57c36df32c7c2ce0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254"/>
          <a:ext cx="9144000" cy="6822579"/>
          <a:chOff x="0" y="31254"/>
          <a:chExt cx="9144000" cy="682257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54"/>
            <a:ext cx="9144000" cy="6791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2023-06-08T09:10:45Z</dcterms:created>
  <dcterms:modified xsi:type="dcterms:W3CDTF">2023-06-08T09:10:45Z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