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1d1f64436fd9ac43661c6fcfb81b13e18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915293"/>
          <a:ext cx="9144000" cy="5944493"/>
          <a:chOff x="0" y="915293"/>
          <a:chExt cx="9144000" cy="594449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5293"/>
            <a:ext cx="9144000" cy="502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