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7474fd5d0fa4d4931386e2dd67dfbcf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79913" y="0"/>
          <a:ext cx="7761663" cy="6858000"/>
          <a:chOff x="1379913" y="0"/>
          <a:chExt cx="776166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913" y="0"/>
            <a:ext cx="63817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