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13579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36d5184c721d3384d247a2c9bf2b34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96453"/>
          <a:ext cx="9144000" cy="6663928"/>
          <a:chOff x="0" y="196453"/>
          <a:chExt cx="9144000" cy="666392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6453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2023-04-24T13:07:49Z</dcterms:created>
  <dcterms:modified xsi:type="dcterms:W3CDTF">2023-04-24T13:07:49Z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