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c4426944f3fb47155474af9ff23e237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55414"/>
          <a:ext cx="9144000" cy="6399014"/>
          <a:chOff x="0" y="455414"/>
          <a:chExt cx="9144000" cy="639901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5414"/>
            <a:ext cx="9144000" cy="594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