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25b2cfb6aec36c4d9280d9763c5118c2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38473"/>
          <a:ext cx="9144000" cy="6220123"/>
          <a:chOff x="0" y="638473"/>
          <a:chExt cx="9144000" cy="622012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73"/>
            <a:ext cx="9144000" cy="5581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