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9115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8608eeade48b99ebdbb75721d1c6d9a2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40434"/>
          <a:ext cx="9144000" cy="4821734"/>
          <a:chOff x="0" y="2040434"/>
          <a:chExt cx="9144000" cy="482173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40434"/>
            <a:ext cx="9144000" cy="2781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2023-03-29T14:21:31Z</dcterms:created>
  <dcterms:modified xsi:type="dcterms:W3CDTF">2023-03-29T14:21:31Z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