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5521e21f94c5b54038bf434f371d44f2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312664"/>
          <a:ext cx="9144000" cy="5541764"/>
          <a:chOff x="0" y="1312664"/>
          <a:chExt cx="9144000" cy="554176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2664"/>
            <a:ext cx="9144000" cy="42291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