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bb143badf7934a269455a33b21d37572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30398"/>
          <a:ext cx="9144000" cy="6531173"/>
          <a:chOff x="0" y="330398"/>
          <a:chExt cx="9144000" cy="653117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398"/>
            <a:ext cx="9144000" cy="6200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