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4e134753b9a58a1cdf5adee2da98472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69727"/>
          <a:ext cx="9144000" cy="6184702"/>
          <a:chOff x="0" y="669727"/>
          <a:chExt cx="9144000" cy="61847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9727"/>
            <a:ext cx="9144000" cy="5514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