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ee1b88ec049e8713100e7a17397218b2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285875"/>
          <a:ext cx="9144000" cy="5572125"/>
          <a:chOff x="0" y="1285875"/>
          <a:chExt cx="9144000" cy="557212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75"/>
            <a:ext cx="9144000" cy="4286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