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ba6ca59427e549ffa12508186855aa2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39328"/>
          <a:ext cx="9144000" cy="6521053"/>
          <a:chOff x="0" y="339328"/>
          <a:chExt cx="9144000" cy="652105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328"/>
            <a:ext cx="9144000" cy="6181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