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f1bbc788f9c95a787f3f3e580e539a62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9278" y="0"/>
          <a:ext cx="8943228" cy="6858000"/>
          <a:chOff x="199278" y="0"/>
          <a:chExt cx="894322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78" y="0"/>
            <a:ext cx="8743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2023-03-29T14:21:32Z</dcterms:created>
  <dcterms:modified xsi:type="dcterms:W3CDTF">2023-03-29T14:21:32Z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