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0cf2b79a35f4980c374490aaf0d94dd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02754"/>
          <a:ext cx="9144000" cy="6251079"/>
          <a:chOff x="0" y="602754"/>
          <a:chExt cx="9144000" cy="625107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754"/>
            <a:ext cx="9144000" cy="5648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