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236725229efc6cef9e31ef0e46d34b3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35570" y="0"/>
          <a:ext cx="8512745" cy="6858000"/>
          <a:chOff x="635570" y="0"/>
          <a:chExt cx="851274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70" y="0"/>
            <a:ext cx="78771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2023-03-29T14:21:32Z</dcterms:created>
  <dcterms:modified xsi:type="dcterms:W3CDTF">2023-03-29T14:21:32Z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