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1360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9c1750c6adfc39dc0200ebd7158d69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994" y="0"/>
          <a:ext cx="9122894" cy="6858000"/>
          <a:chOff x="16994" y="0"/>
          <a:chExt cx="912289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4" y="0"/>
            <a:ext cx="91059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2023-04-24T13:51:53Z</dcterms:created>
  <dcterms:modified xsi:type="dcterms:W3CDTF">2023-04-24T13:51:53Z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