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ece7de112349979897c1442d82c21d0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745629"/>
          <a:ext cx="9144000" cy="6108204"/>
          <a:chOff x="0" y="745629"/>
          <a:chExt cx="9144000" cy="610820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5629"/>
            <a:ext cx="9144000" cy="5362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