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691159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fbaf378c17eeccf783202540a8b56ea5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763613"/>
          <a:ext cx="9144000" cy="5097363"/>
          <a:chOff x="0" y="1763613"/>
          <a:chExt cx="9144000" cy="5097363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63613"/>
            <a:ext cx="9144000" cy="33337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64">
  <a:themeElements>
    <a:clrScheme name="Theme6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4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2023-03-29T14:21:31Z</dcterms:created>
  <dcterms:modified xsi:type="dcterms:W3CDTF">2023-03-29T14:21:31Z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