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d5767b1db4ca5541909efa47711d57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76945"/>
          <a:ext cx="9144000" cy="5582245"/>
          <a:chOff x="0" y="1276945"/>
          <a:chExt cx="9144000" cy="558224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945"/>
            <a:ext cx="9144000" cy="4305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