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722884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d053e86c166876f5c50c2dbdb92a4d7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394781"/>
          <a:ext cx="9144000" cy="5461956"/>
          <a:chOff x="0" y="1394781"/>
          <a:chExt cx="9144000" cy="546195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94781"/>
            <a:ext cx="9144000" cy="40671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2023-05-05T07:36:40Z</dcterms:created>
  <dcterms:modified xsi:type="dcterms:W3CDTF">2023-05-05T07:36:40Z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