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13576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dae2eed1b87f2a6a1bdb549e8ae6516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662190"/>
          <a:ext cx="9144000" cy="6196215"/>
          <a:chOff x="0" y="662190"/>
          <a:chExt cx="9144000" cy="619621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190"/>
            <a:ext cx="9144000" cy="5534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2023-04-24T13:02:39Z</dcterms:created>
  <dcterms:modified xsi:type="dcterms:W3CDTF">2023-04-24T13:02:39Z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