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73e7e2dea340549a192c0b76544623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93824"/>
          <a:ext cx="9144000" cy="6261199"/>
          <a:chOff x="0" y="593824"/>
          <a:chExt cx="9144000" cy="626119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3824"/>
            <a:ext cx="9144000" cy="5667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