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98051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f8a0419d7cc58271f996518e4ec04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224721" y="0"/>
          <a:ext cx="7920796" cy="6858000"/>
          <a:chOff x="1224721" y="0"/>
          <a:chExt cx="792079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721" y="0"/>
            <a:ext cx="6696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2023-07-31T07:34:35Z</dcterms:created>
  <dcterms:modified xsi:type="dcterms:W3CDTF">2023-07-31T07:34:35Z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