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98051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e9c1d47ce8df9ae75cd8dfae6c71559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014456" y="0"/>
          <a:ext cx="8129631" cy="6858000"/>
          <a:chOff x="1014456" y="0"/>
          <a:chExt cx="812963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56" y="0"/>
            <a:ext cx="71151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2023-07-31T07:34:36Z</dcterms:created>
  <dcterms:modified xsi:type="dcterms:W3CDTF">2023-07-31T07:34:36Z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