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9805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cf051867ee7342a1a5f31791a23d64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224721" y="0"/>
          <a:ext cx="7920796" cy="6858000"/>
          <a:chOff x="1224721" y="0"/>
          <a:chExt cx="792079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721" y="0"/>
            <a:ext cx="6696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2023-07-31T07:34:36Z</dcterms:created>
  <dcterms:modified xsi:type="dcterms:W3CDTF">2023-07-31T07:34:36Z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