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674354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f78fb6cae8f1f8e3f71c1fdfc8116be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8">
  <a:themeElements>
    <a:clrScheme name="Theme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2017-10-11T13:07:52Z</dcterms:created>
  <dcterms:modified xsi:type="dcterms:W3CDTF">2017-10-11T13:07:52Z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