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67439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87b36f7ffba13656990aa569c0160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811551" y="0"/>
          <a:ext cx="6335801" cy="6858000"/>
          <a:chOff x="2811551" y="0"/>
          <a:chExt cx="633580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1551" y="0"/>
            <a:ext cx="35242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2017-10-11T13:14:55Z</dcterms:created>
  <dcterms:modified xsi:type="dcterms:W3CDTF">2017-10-11T13:14:55Z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